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67275" cy="42794238"/>
  <p:notesSz cx="7010400" cy="9296400"/>
  <p:defaultTextStyle>
    <a:defPPr>
      <a:defRPr lang="en-US"/>
    </a:defPPr>
    <a:lvl1pPr marL="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27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455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183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49113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6390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3668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0946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698224" algn="l" defTabSz="41745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60" autoAdjust="0"/>
    <p:restoredTop sz="94676" autoAdjust="0"/>
  </p:normalViewPr>
  <p:slideViewPr>
    <p:cSldViewPr>
      <p:cViewPr>
        <p:scale>
          <a:sx n="20" d="100"/>
          <a:sy n="20" d="100"/>
        </p:scale>
        <p:origin x="1944" y="-138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structions"/>
          <p:cNvSpPr/>
          <p:nvPr userDrawn="1"/>
        </p:nvSpPr>
        <p:spPr>
          <a:xfrm>
            <a:off x="-12611365" y="0"/>
            <a:ext cx="11770607" cy="427942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425" tIns="217425" rIns="217425" bIns="217425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8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set up for A0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international paper size of 1189 mm x 841 mm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(46.8” high by 33.1” wide). It can be printed at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70.6% for an A1 poster of 841 mm x 594 mm.</a:t>
            </a:r>
            <a:endParaRPr lang="en-US" sz="60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60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60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282"/>
              </a:spcAft>
            </a:pPr>
            <a:r>
              <a:rPr lang="en-US" sz="60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282"/>
              </a:spcAft>
            </a:pPr>
            <a:b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1108033" y="0"/>
            <a:ext cx="11770607" cy="42794238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8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60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delivery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282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60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International: +(1) 913-441-1410</a:t>
              </a:r>
              <a:b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60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8425085"/>
              <a:ext cx="11904515" cy="10246926"/>
            </a:xfrm>
            <a:prstGeom prst="rect">
              <a:avLst/>
            </a:prstGeom>
          </p:spPr>
        </p:pic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1037" y="4250451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4"/>
            <a:ext cx="27240548" cy="7132373"/>
          </a:xfrm>
          <a:prstGeom prst="rect">
            <a:avLst/>
          </a:prstGeom>
        </p:spPr>
        <p:txBody>
          <a:bodyPr vert="horz" lIns="417456" tIns="208727" rIns="417456" bIns="20872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456" tIns="208727" rIns="417456" bIns="20872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2"/>
            <a:ext cx="9584637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2"/>
            <a:ext cx="7062364" cy="2278397"/>
          </a:xfrm>
          <a:prstGeom prst="rect">
            <a:avLst/>
          </a:prstGeom>
        </p:spPr>
        <p:txBody>
          <a:bodyPr vert="horz" lIns="417456" tIns="208727" rIns="417456" bIns="20872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174556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850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9699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549" indent="-434850" algn="l" defTabSz="417455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39398" indent="-434850" algn="l" defTabSz="4174556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248" indent="-434850" algn="l" defTabSz="4174556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029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307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585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863" indent="-1043639" algn="l" defTabSz="4174556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7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55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83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113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390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668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946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8224" algn="l" defTabSz="41745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3" y="-15081"/>
            <a:ext cx="30297438" cy="5623719"/>
          </a:xfrm>
          <a:prstGeom prst="rect">
            <a:avLst/>
          </a:prstGeom>
        </p:spPr>
      </p:pic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1394961" y="1787986"/>
            <a:ext cx="21117102" cy="204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00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0" y="7132373"/>
            <a:ext cx="9438031" cy="866124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" y="6240825"/>
            <a:ext cx="9438030" cy="89154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Abstract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0028237" y="22082886"/>
            <a:ext cx="9309190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" y="16493613"/>
            <a:ext cx="9438029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0028237" y="7132373"/>
            <a:ext cx="9309189" cy="13739558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r>
              <a:rPr lang="en-US" sz="3000" dirty="0">
                <a:latin typeface="Calibri" pitchFamily="34" charset="0"/>
              </a:rPr>
              <a:t>                      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28237" y="6240826"/>
            <a:ext cx="9309189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Methodology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0178183" y="17385160"/>
            <a:ext cx="10089092" cy="10507904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178183" y="16493613"/>
            <a:ext cx="10089091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Conclusions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0148020" y="29183497"/>
            <a:ext cx="10119254" cy="3582931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178183" y="28291950"/>
            <a:ext cx="10089091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Acknowledgement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028237" y="21637113"/>
            <a:ext cx="9309190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Results and Discussion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9857491" y="6240825"/>
            <a:ext cx="10409784" cy="9552791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671E71-5EBE-4EC6-A060-5AEDADE080C5}"/>
              </a:ext>
            </a:extLst>
          </p:cNvPr>
          <p:cNvSpPr/>
          <p:nvPr/>
        </p:nvSpPr>
        <p:spPr>
          <a:xfrm>
            <a:off x="1" y="33284319"/>
            <a:ext cx="30267273" cy="3579806"/>
          </a:xfrm>
          <a:prstGeom prst="rect">
            <a:avLst/>
          </a:prstGeom>
          <a:noFill/>
          <a:ln w="2857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MY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14380616" y="34805934"/>
            <a:ext cx="5476875" cy="536575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7F2F881F-845F-405F-A921-06C94D55261D}"/>
              </a:ext>
            </a:extLst>
          </p:cNvPr>
          <p:cNvSpPr txBox="1">
            <a:spLocks/>
          </p:cNvSpPr>
          <p:nvPr/>
        </p:nvSpPr>
        <p:spPr bwMode="auto">
          <a:xfrm>
            <a:off x="22949466" y="10043319"/>
            <a:ext cx="3385572" cy="536575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defPPr>
              <a:defRPr lang="en-US"/>
            </a:defPPr>
            <a:lvl1pPr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1239838" indent="-782638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2479675" indent="-1565275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3719513" indent="-2347913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4959350" indent="-3130550" algn="l" defTabSz="2479675" rtl="0" eaLnBrk="0" fontAlgn="base" hangingPunct="0">
              <a:spcBef>
                <a:spcPct val="0"/>
              </a:spcBef>
              <a:spcAft>
                <a:spcPct val="0"/>
              </a:spcAft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48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Related Images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BF350C0C-5AC7-4287-84B8-BF72C039F03B}"/>
              </a:ext>
            </a:extLst>
          </p:cNvPr>
          <p:cNvSpPr/>
          <p:nvPr/>
        </p:nvSpPr>
        <p:spPr>
          <a:xfrm>
            <a:off x="1394961" y="38696900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8" name="Rectangle 157">
            <a:extLst>
              <a:ext uri="{FF2B5EF4-FFF2-40B4-BE49-F238E27FC236}">
                <a16:creationId xmlns:a16="http://schemas.microsoft.com/office/drawing/2014/main" id="{378D9393-B8A9-4E75-8EB6-873BD5D0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7" y="38999319"/>
            <a:ext cx="1997075" cy="12827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Author: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Email: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094DDC7C-E307-43BE-B4CE-809950C61CF2}"/>
              </a:ext>
            </a:extLst>
          </p:cNvPr>
          <p:cNvSpPr/>
          <p:nvPr/>
        </p:nvSpPr>
        <p:spPr>
          <a:xfrm>
            <a:off x="6493218" y="38802468"/>
            <a:ext cx="1541463" cy="1693863"/>
          </a:xfrm>
          <a:prstGeom prst="roundRect">
            <a:avLst>
              <a:gd name="adj" fmla="val 480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5" name="Rectangle 157">
            <a:extLst>
              <a:ext uri="{FF2B5EF4-FFF2-40B4-BE49-F238E27FC236}">
                <a16:creationId xmlns:a16="http://schemas.microsoft.com/office/drawing/2014/main" id="{76838F56-E36A-4A35-8199-954562E2D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843" y="38958043"/>
            <a:ext cx="2492375" cy="129063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Name of Supervisor: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</a:rPr>
              <a:t>Affiliation:</a:t>
            </a: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latin typeface="Gill Sans MT" panose="020B0502020104020203" pitchFamily="34" charset="0"/>
              <a:ea typeface="+mn-ea"/>
            </a:endParaRPr>
          </a:p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Gill Sans MT" panose="020B0502020104020203" pitchFamily="34" charset="0"/>
                <a:ea typeface="+mn-ea"/>
              </a:rPr>
              <a:t>E-mail:</a:t>
            </a:r>
          </a:p>
        </p:txBody>
      </p:sp>
      <p:sp>
        <p:nvSpPr>
          <p:cNvPr id="56" name="Rectangle 157">
            <a:extLst>
              <a:ext uri="{FF2B5EF4-FFF2-40B4-BE49-F238E27FC236}">
                <a16:creationId xmlns:a16="http://schemas.microsoft.com/office/drawing/2014/main" id="{DBF2DFC2-B5A0-47B3-A29B-581700FF3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99" y="37551519"/>
            <a:ext cx="10352088" cy="2895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defTabSz="2479853" eaLnBrk="1" fontAlgn="auto" hangingPunct="1">
              <a:spcBef>
                <a:spcPts val="0"/>
              </a:spcBef>
              <a:spcAft>
                <a:spcPts val="0"/>
              </a:spcAft>
              <a:tabLst>
                <a:tab pos="534988" algn="l"/>
                <a:tab pos="719138" algn="l"/>
              </a:tabLst>
              <a:defRPr/>
            </a:pPr>
            <a:r>
              <a:rPr lang="en-US" sz="2800" b="1" dirty="0">
                <a:latin typeface="Gill Sans MT" panose="020B0502020104020203" pitchFamily="34" charset="0"/>
                <a:ea typeface="+mn-ea"/>
              </a:rPr>
              <a:t>	</a:t>
            </a:r>
            <a:r>
              <a:rPr lang="en-US" sz="4000" b="1" dirty="0">
                <a:solidFill>
                  <a:srgbClr val="C00000"/>
                </a:solidFill>
                <a:latin typeface="Gill Sans MT" panose="020B0502020104020203" pitchFamily="34" charset="0"/>
                <a:ea typeface="+mn-ea"/>
              </a:rPr>
              <a:t>AUTHORS</a:t>
            </a:r>
            <a:endParaRPr lang="en-US" sz="2800" b="1" dirty="0">
              <a:solidFill>
                <a:srgbClr val="C00000"/>
              </a:solidFill>
              <a:latin typeface="Gill Sans MT" panose="020B0502020104020203" pitchFamily="34" charset="0"/>
              <a:ea typeface="+mn-ea"/>
            </a:endParaRPr>
          </a:p>
        </p:txBody>
      </p:sp>
      <p:sp>
        <p:nvSpPr>
          <p:cNvPr id="58" name="Text Box 122"/>
          <p:cNvSpPr txBox="1">
            <a:spLocks noChangeArrowheads="1"/>
          </p:cNvSpPr>
          <p:nvPr/>
        </p:nvSpPr>
        <p:spPr bwMode="auto">
          <a:xfrm>
            <a:off x="0" y="41245058"/>
            <a:ext cx="30267275" cy="161685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square" lIns="173940" tIns="434850" rIns="173940" bIns="434850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Accelerating Digital Transformation Through Innovation</a:t>
            </a:r>
          </a:p>
        </p:txBody>
      </p:sp>
      <p:sp>
        <p:nvSpPr>
          <p:cNvPr id="29" name="Text Box 189">
            <a:extLst>
              <a:ext uri="{FF2B5EF4-FFF2-40B4-BE49-F238E27FC236}">
                <a16:creationId xmlns:a16="http://schemas.microsoft.com/office/drawing/2014/main" id="{6C6038E3-14D4-4014-8303-44E091CDC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947078"/>
            <a:ext cx="9438031" cy="681458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BBD15C-9FAA-4ADB-B92D-9835DCDAD56A}"/>
              </a:ext>
            </a:extLst>
          </p:cNvPr>
          <p:cNvSpPr/>
          <p:nvPr/>
        </p:nvSpPr>
        <p:spPr>
          <a:xfrm>
            <a:off x="-60853" y="25509697"/>
            <a:ext cx="9438029" cy="8915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970" tIns="43485" rIns="86970" bIns="43485" rtlCol="0" anchor="ctr"/>
          <a:lstStyle/>
          <a:p>
            <a:pPr algn="ctr"/>
            <a:r>
              <a:rPr lang="en-US" sz="5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Literature Review</a:t>
            </a:r>
          </a:p>
        </p:txBody>
      </p:sp>
      <p:sp>
        <p:nvSpPr>
          <p:cNvPr id="31" name="Text Box 193">
            <a:extLst>
              <a:ext uri="{FF2B5EF4-FFF2-40B4-BE49-F238E27FC236}">
                <a16:creationId xmlns:a16="http://schemas.microsoft.com/office/drawing/2014/main" id="{BA50B281-B2CE-426F-AA37-06B4A231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6315" y="27084027"/>
            <a:ext cx="9438029" cy="589125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73940" tIns="173940" rIns="173940" bIns="17394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  <a:p>
            <a:pPr eaLnBrk="1" hangingPunct="1"/>
            <a:endParaRPr lang="en-US" sz="3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</TotalTime>
  <Words>44</Words>
  <Application>Microsoft Office PowerPoint</Application>
  <PresentationFormat>Custom</PresentationFormat>
  <Paragraphs>134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Gill Sans MT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A0/A1</dc:title>
  <dc:creator>school of graduate</dc:creator>
  <dc:description>Quality poster printing
www.genigraphics.com
1-800-790-4001</dc:description>
  <cp:lastModifiedBy>Wan Nor  Al-Asyekin</cp:lastModifiedBy>
  <cp:revision>75</cp:revision>
  <cp:lastPrinted>2020-01-13T01:39:05Z</cp:lastPrinted>
  <dcterms:created xsi:type="dcterms:W3CDTF">2013-02-10T21:14:48Z</dcterms:created>
  <dcterms:modified xsi:type="dcterms:W3CDTF">2023-07-13T05:47:52Z</dcterms:modified>
</cp:coreProperties>
</file>